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986" r:id="rId3"/>
    <p:sldId id="991" r:id="rId4"/>
    <p:sldId id="992" r:id="rId5"/>
    <p:sldId id="994" r:id="rId6"/>
    <p:sldId id="996" r:id="rId7"/>
    <p:sldId id="997" r:id="rId8"/>
    <p:sldId id="999" r:id="rId9"/>
    <p:sldId id="1000" r:id="rId10"/>
    <p:sldId id="1001" r:id="rId11"/>
    <p:sldId id="1002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8  At Christmas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听力专项提优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听短文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判断下列句子与所听内容是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2070" y="1404002"/>
            <a:ext cx="11485848" cy="388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Christmas is coming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First, Mum, Dad, my sister, my brother and I go shopping in the morning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buy a lot of presents for our family and friends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also buy a big Christmas tree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very beautiful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Next, we put the presents under the Christmas tree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Then, my sister puts a stocking on the bed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Finally, it is Christmas Day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get up early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say “Merry Christmas” to each other and open our presents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are all very happy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41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Mum, Dad, my sister, my brother and I go shopping in the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afternoon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buy a lot of presents for our family and friends.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brother puts a stocking on the bed.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say “Happy New Year” to each other.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are all very happy.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49667" y="836712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34421" y="211560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10408" y="2763676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74012" y="3411748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36508" y="405119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019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7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选出所听句子中包含的单词。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482974"/>
            <a:ext cx="11485848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238" algn="l"/>
                <a:tab pos="3149600" algn="l"/>
                <a:tab pos="5024438" algn="l"/>
                <a:tab pos="64611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pretty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parents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C. presents</a:t>
            </a:r>
          </a:p>
          <a:p>
            <a:pPr eaLnBrk="1" hangingPunct="0">
              <a:spcAft>
                <a:spcPts val="0"/>
              </a:spcAft>
              <a:tabLst>
                <a:tab pos="630238" algn="l"/>
                <a:tab pos="3149600" algn="l"/>
                <a:tab pos="5024438" algn="l"/>
                <a:tab pos="64611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3149600" algn="l"/>
                <a:tab pos="5024438" algn="l"/>
                <a:tab pos="64611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usually	B. always			C. often</a:t>
            </a:r>
          </a:p>
          <a:p>
            <a:pPr eaLnBrk="1" hangingPunct="0">
              <a:spcAft>
                <a:spcPts val="0"/>
              </a:spcAft>
              <a:tabLst>
                <a:tab pos="630238" algn="l"/>
                <a:tab pos="3149600" algn="l"/>
                <a:tab pos="5024438" algn="l"/>
                <a:tab pos="646112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3149600" algn="l"/>
                <a:tab pos="5024438" algn="l"/>
                <a:tab pos="6461125" algn="l"/>
              </a:tabLst>
            </a:pP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3149600" algn="l"/>
                <a:tab pos="5024438" algn="l"/>
                <a:tab pos="64611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shop		B. shopping		C. shops</a:t>
            </a:r>
          </a:p>
        </p:txBody>
      </p:sp>
      <p:sp>
        <p:nvSpPr>
          <p:cNvPr id="4" name="矩形 3"/>
          <p:cNvSpPr/>
          <p:nvPr/>
        </p:nvSpPr>
        <p:spPr>
          <a:xfrm>
            <a:off x="550590" y="2132856"/>
            <a:ext cx="686363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They open the presents on Christmas Day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39850" y="3348366"/>
            <a:ext cx="635957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She always puts a stocking on her bed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94606" y="4507788"/>
            <a:ext cx="532703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err="1">
                <a:solidFill>
                  <a:srgbClr val="ED028C"/>
                </a:solidFill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Brown likes going shopping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29630" y="162880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40049" y="287152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82546" y="405790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3899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024438" algn="l"/>
                <a:tab pos="64611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send		B. sit	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024438" algn="l"/>
                <a:tab pos="646112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024438" algn="l"/>
                <a:tab pos="646112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024438" algn="l"/>
                <a:tab pos="64611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monkeys	B. turkeys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lucky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16980" y="1346284"/>
            <a:ext cx="686363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People always send presents to each other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42858" y="2501522"/>
            <a:ext cx="455605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Do you like eating turkeys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0630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40049" y="202634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804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1307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85884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900" y="1287344"/>
            <a:ext cx="11235756" cy="157150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03502" y="3375576"/>
            <a:ext cx="972415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Here’s a Christmas card for you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We put some pretty things on the Christmas tree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We go to see Father Christmas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I put some presents under the tree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We have a big lunch at Christmas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09707" y="2996952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460329" y="299695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663158" y="299504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823398" y="2977788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631710" y="296053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4915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7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选出合适的答语。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476873"/>
            <a:ext cx="11485848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She is happy.	B. She makes some cards.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She likes Christmas.</a:t>
            </a: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He’s sad.	B. He eats a turkey.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He likes turkeys.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41964" y="2784410"/>
            <a:ext cx="570380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What does Helen do at Christmas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13972" y="4562589"/>
            <a:ext cx="524855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What’s wrong with </a:t>
            </a:r>
            <a:r>
              <a:rPr lang="en-US" altLang="zh-CN" dirty="0" err="1">
                <a:solidFill>
                  <a:srgbClr val="ED028C"/>
                </a:solidFill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Turkey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40049" y="158567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29630" y="340312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9472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8565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3832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Yes, you are.	B. Yes, I am.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Yes, I do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383213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383213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3832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He’s at home.	B. He’s a policeman.	C. He’s tall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383213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383213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3832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Yes, I can.	B. I like singing.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3832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I can sing well.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96720" y="1340768"/>
            <a:ext cx="599869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Do you buy any Christmas presents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96720" y="2566938"/>
            <a:ext cx="479592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What does Mike’s father do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3858" y="4313075"/>
            <a:ext cx="515718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Can you sing Christmas songs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0630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10630" y="201580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65386" y="320435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6773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7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412776"/>
            <a:ext cx="11485848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562600" algn="l"/>
                <a:tab pos="64611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 has some nice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562600" algn="l"/>
                <a:tab pos="64611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flowers	B. presents		C. pictures</a:t>
            </a:r>
          </a:p>
          <a:p>
            <a:pPr eaLnBrk="1"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562600" algn="l"/>
                <a:tab pos="646112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562600" algn="l"/>
                <a:tab pos="646112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562600" algn="l"/>
                <a:tab pos="646112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562600" algn="l"/>
                <a:tab pos="6461125" algn="l"/>
              </a:tabLst>
            </a:pP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562600" algn="l"/>
                <a:tab pos="64611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 wants to buy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562600" algn="l"/>
                <a:tab pos="64611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a Christmas card	B. some flowers	C. some presents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13972" y="2620069"/>
            <a:ext cx="6092825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What do you have, Mike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I have some nice presents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40721" y="4996333"/>
            <a:ext cx="868621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Do you want to buy a Christmas card, </a:t>
            </a:r>
            <a:r>
              <a:rPr lang="en-US" altLang="zh-CN" sz="1050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Helen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No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I want to buy some flowers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65386" y="14847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65386" y="387830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7362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493001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Christmas Day.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have a big lunch	B. eat a turkey	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open our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presents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 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buy a Christmas tree	B. sing Christmas songs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eat Christmas pudding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99728" y="2339659"/>
            <a:ext cx="743969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What do you do on Christmas Day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We have a big lunch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99728" y="5336121"/>
            <a:ext cx="6092825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What do they do then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They sing Christmas songs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65386" y="59481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40049" y="357301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304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5386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boy usually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dinner.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watches TV	B. does homework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reads a storybook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582" y="2636912"/>
            <a:ext cx="6092825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What do you do after dinner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I usually read a storybook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65386" y="84833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5348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330</Words>
  <Application>Microsoft Office PowerPoint</Application>
  <PresentationFormat>自定义</PresentationFormat>
  <Paragraphs>109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8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344</cp:revision>
  <dcterms:created xsi:type="dcterms:W3CDTF">2020-11-06T05:24:00Z</dcterms:created>
  <dcterms:modified xsi:type="dcterms:W3CDTF">2025-05-27T10:56:10Z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